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4" r:id="rId2"/>
    <p:sldId id="288" r:id="rId3"/>
    <p:sldId id="289" r:id="rId4"/>
    <p:sldId id="290" r:id="rId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66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12618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Blaze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FE4C02-6629-42E7-8134-72EF28268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812" y="3473042"/>
            <a:ext cx="4363104" cy="5149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Blaze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Blaze it is an 8 round, 40 point, Comstock speed shoot. There are 4 IPSC targets and 4 mini poppers. The best hit on paper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in shooting box,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muzzle pointed at cone.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Blaze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A061EE-C11A-4C89-8678-DD62CD88F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984" y="3232554"/>
            <a:ext cx="4706760" cy="61449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Blaze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FD1F8-18B0-4D4C-81CC-BB9846470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960" y="3296874"/>
            <a:ext cx="4408807" cy="57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46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190</Words>
  <Application>Microsoft Office PowerPoint</Application>
  <PresentationFormat>Custom</PresentationFormat>
  <Paragraphs>37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2020-11-04T16:19:56Z</dcterms:modified>
  <cp:category>Shooting</cp:category>
</cp:coreProperties>
</file>